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5400675" cy="5400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A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21"/>
    <p:restoredTop sz="94689"/>
  </p:normalViewPr>
  <p:slideViewPr>
    <p:cSldViewPr snapToGrid="0" snapToObjects="1">
      <p:cViewPr varScale="1">
        <p:scale>
          <a:sx n="136" d="100"/>
          <a:sy n="136" d="100"/>
        </p:scale>
        <p:origin x="27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04C1A2F-CA06-5F4D-B7AD-D62AE541BF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400675" cy="540067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639C2018-15F4-F448-A358-0B4BB77B0A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367068"/>
            <a:ext cx="5400675" cy="548036"/>
          </a:xfrm>
        </p:spPr>
        <p:txBody>
          <a:bodyPr anchor="ctr" anchorCtr="0">
            <a:noAutofit/>
          </a:bodyPr>
          <a:lstStyle>
            <a:lvl1pPr algn="ctr">
              <a:defRPr sz="7000" spc="-300"/>
            </a:lvl1pPr>
          </a:lstStyle>
          <a:p>
            <a:r>
              <a:rPr lang="nl-NL" dirty="0"/>
              <a:t>VANDAAG</a:t>
            </a:r>
          </a:p>
        </p:txBody>
      </p:sp>
    </p:spTree>
    <p:extLst>
      <p:ext uri="{BB962C8B-B14F-4D97-AF65-F5344CB8AC3E}">
        <p14:creationId xmlns:p14="http://schemas.microsoft.com/office/powerpoint/2010/main" val="383806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aankondiging d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04C1A2F-CA06-5F4D-B7AD-D62AE541BF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400675" cy="540067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639C2018-15F4-F448-A358-0B4BB77B0A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225179"/>
            <a:ext cx="5400675" cy="548036"/>
          </a:xfrm>
        </p:spPr>
        <p:txBody>
          <a:bodyPr anchor="ctr" anchorCtr="0">
            <a:noAutofit/>
          </a:bodyPr>
          <a:lstStyle>
            <a:lvl1pPr algn="ctr">
              <a:defRPr sz="4400" spc="-150"/>
            </a:lvl1pPr>
          </a:lstStyle>
          <a:p>
            <a:r>
              <a:rPr lang="nl-NL" b="1" dirty="0">
                <a:effectLst/>
                <a:latin typeface="Arial" panose="020B0604020202020204" pitchFamily="34" charset="0"/>
              </a:rPr>
              <a:t>aanstaande vrijdag</a:t>
            </a:r>
            <a:endParaRPr lang="nl-NL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0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poucend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aart, stuk, voedsel, punt&#10;&#10;Automatisch gegenereerde beschrijving">
            <a:extLst>
              <a:ext uri="{FF2B5EF4-FFF2-40B4-BE49-F238E27FC236}">
                <a16:creationId xmlns:a16="http://schemas.microsoft.com/office/drawing/2014/main" id="{833228F1-D2FA-FB46-8991-CB8E0F2251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400675" cy="54006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02FB8FD-60D7-1E45-BCC3-D529270609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4824250"/>
            <a:ext cx="5400675" cy="417018"/>
          </a:xfrm>
        </p:spPr>
        <p:txBody>
          <a:bodyPr>
            <a:noAutofit/>
          </a:bodyPr>
          <a:lstStyle>
            <a:lvl1pPr algn="ctr">
              <a:defRPr sz="6000" spc="-150"/>
            </a:lvl1pPr>
          </a:lstStyle>
          <a:p>
            <a:r>
              <a:rPr lang="nl-NL" dirty="0"/>
              <a:t>vandaag!</a:t>
            </a:r>
          </a:p>
        </p:txBody>
      </p:sp>
    </p:spTree>
    <p:extLst>
      <p:ext uri="{BB962C8B-B14F-4D97-AF65-F5344CB8AC3E}">
        <p14:creationId xmlns:p14="http://schemas.microsoft.com/office/powerpoint/2010/main" val="108704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287537"/>
            <a:ext cx="4658082" cy="104388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1437680"/>
            <a:ext cx="4658082" cy="34266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14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540045" rtl="0" eaLnBrk="1" latinLnBrk="0" hangingPunct="1">
        <a:lnSpc>
          <a:spcPts val="34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40045" rtl="0" eaLnBrk="1" latinLnBrk="0" hangingPunct="1">
        <a:lnSpc>
          <a:spcPct val="90000"/>
        </a:lnSpc>
        <a:spcBef>
          <a:spcPts val="591"/>
        </a:spcBef>
        <a:buFontTx/>
        <a:buNone/>
        <a:defRPr sz="1654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0503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75056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45078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1510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8512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755145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2025167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29519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1pPr>
      <a:lvl2pPr marL="27002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2pPr>
      <a:lvl3pPr marL="540045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10067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08008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35011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620134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1890156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16017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F9BCA2D8-DFEE-4D4B-A359-19FBD15C1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VANDAAG</a:t>
            </a:r>
          </a:p>
        </p:txBody>
      </p:sp>
    </p:spTree>
    <p:extLst>
      <p:ext uri="{BB962C8B-B14F-4D97-AF65-F5344CB8AC3E}">
        <p14:creationId xmlns:p14="http://schemas.microsoft.com/office/powerpoint/2010/main" val="255610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0AEB0-8509-9349-AE46-F0353A49D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602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643C3E-C369-3543-8356-DA79B409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564161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</TotalTime>
  <Words>1</Words>
  <Application>Microsoft Office PowerPoint</Application>
  <PresentationFormat>Aangepast</PresentationFormat>
  <Paragraphs>1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5" baseType="lpstr">
      <vt:lpstr>Arial</vt:lpstr>
      <vt:lpstr>Kantoorthema</vt:lpstr>
      <vt:lpstr>VANDAAG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Marieke Bos</dc:creator>
  <cp:lastModifiedBy>Leo Nouwen</cp:lastModifiedBy>
  <cp:revision>23</cp:revision>
  <dcterms:created xsi:type="dcterms:W3CDTF">2020-05-15T07:26:23Z</dcterms:created>
  <dcterms:modified xsi:type="dcterms:W3CDTF">2021-02-18T15:03:53Z</dcterms:modified>
</cp:coreProperties>
</file>